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Tw Cen MT" panose="020B0602020104020603" pitchFamily="34" charset="0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FF5969"/>
    <a:srgbClr val="639E98"/>
    <a:srgbClr val="4088FD"/>
    <a:srgbClr val="5D7373"/>
    <a:srgbClr val="242525"/>
    <a:srgbClr val="7188D8"/>
    <a:srgbClr val="FFC730"/>
    <a:srgbClr val="F0BD34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0" autoAdjust="0"/>
    <p:restoredTop sz="84180" autoAdjust="0"/>
  </p:normalViewPr>
  <p:slideViewPr>
    <p:cSldViewPr snapToGrid="0">
      <p:cViewPr varScale="1">
        <p:scale>
          <a:sx n="62" d="100"/>
          <a:sy n="62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9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course?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5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06.08.2023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Computer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Science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I</a:t>
            </a:r>
            <a:endParaRPr lang="en-US" sz="80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August - December 2023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7"/>
            <a:ext cx="2644774" cy="1724651"/>
            <a:chOff x="4868802" y="4379315"/>
            <a:chExt cx="2644774" cy="11254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78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  <a:p>
              <a:pPr algn="ctr"/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Computer Science</a:t>
              </a:r>
            </a:p>
          </p:txBody>
        </p:sp>
      </p:grp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6886" y="4333262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5886" y="4333262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4" name="Graphic 13" descr="Swimming with solid fill">
            <a:extLst>
              <a:ext uri="{FF2B5EF4-FFF2-40B4-BE49-F238E27FC236}">
                <a16:creationId xmlns:a16="http://schemas.microsoft.com/office/drawing/2014/main" id="{B7315984-E66E-4E30-A917-15A7BA3A0B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290543" y="44116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00892" y="5360747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861" y="5274956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844F633F-EF45-494D-B533-B380678B451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b="34064"/>
          <a:stretch/>
        </p:blipFill>
        <p:spPr>
          <a:xfrm>
            <a:off x="3536219" y="348403"/>
            <a:ext cx="2437857" cy="314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083100" y="1518554"/>
            <a:ext cx="2286000" cy="1866900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185204" y="1518554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1562100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2495550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185203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099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039278"/>
            <a:ext cx="2221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Logical thinking</a:t>
            </a: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How can we solve day to day problems using computers?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273758" y="2888268"/>
            <a:ext cx="2082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Understand the digital world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How do the systems and devices with which we interact everyday work?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115861" y="3039278"/>
            <a:ext cx="2226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Learn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code</a:t>
            </a:r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can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build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own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programs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256466"/>
            <a:ext cx="1321781" cy="1321781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9448" y="69842"/>
            <a:ext cx="1371600" cy="13716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2460" r="-2460"/>
          <a:stretch/>
        </p:blipFill>
        <p:spPr>
          <a:xfrm>
            <a:off x="5630396" y="134398"/>
            <a:ext cx="1391111" cy="13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159558"/>
              </p:ext>
            </p:extLst>
          </p:nvPr>
        </p:nvGraphicFramePr>
        <p:xfrm>
          <a:off x="2334982" y="245715"/>
          <a:ext cx="7071702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200" b="1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Monthly</a:t>
                      </a:r>
                      <a:r>
                        <a:rPr lang="es-MX" sz="32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grade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Assignments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Lab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8183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600046"/>
              </p:ext>
            </p:extLst>
          </p:nvPr>
        </p:nvGraphicFramePr>
        <p:xfrm>
          <a:off x="2334982" y="3551856"/>
          <a:ext cx="699829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14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49914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2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1st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2nd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Assignment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0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736973" y="3930162"/>
            <a:ext cx="2606813" cy="2606812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Operating Systems and application software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6100379" y="2017043"/>
            <a:ext cx="2223147" cy="2360028"/>
            <a:chOff x="4236816" y="649289"/>
            <a:chExt cx="1934973" cy="209646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>
                  <a:latin typeface="Tw Cen MT" panose="020B0602020104020603" pitchFamily="34" charset="0"/>
                </a:rPr>
                <a:t>Computational</a:t>
              </a:r>
              <a:r>
                <a:rPr lang="es-MX" dirty="0"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latin typeface="Tw Cen MT" panose="020B0602020104020603" pitchFamily="34" charset="0"/>
                </a:rPr>
                <a:t>Thinking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74496" y="4420481"/>
            <a:ext cx="2286000" cy="2286000"/>
            <a:chOff x="7048735" y="649289"/>
            <a:chExt cx="1902343" cy="20964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22278" y="916958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Arrays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509896" y="114915"/>
            <a:ext cx="2240280" cy="2446391"/>
            <a:chOff x="1445415" y="710845"/>
            <a:chExt cx="2240280" cy="244639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Computer architecture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3556863" y="2019191"/>
            <a:ext cx="2356048" cy="2360918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Binary</a:t>
              </a:r>
              <a:r>
                <a:rPr lang="es-MX" sz="2000" dirty="0">
                  <a:latin typeface="Tw Cen MT" panose="020B0602020104020603" pitchFamily="34" charset="0"/>
                </a:rPr>
                <a:t> </a:t>
              </a:r>
              <a:r>
                <a:rPr lang="es-MX" sz="2000" dirty="0" err="1">
                  <a:latin typeface="Tw Cen MT" panose="020B0602020104020603" pitchFamily="34" charset="0"/>
                </a:rPr>
                <a:t>representation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5020698" y="4513943"/>
            <a:ext cx="2339010" cy="2096469"/>
            <a:chOff x="4236816" y="649289"/>
            <a:chExt cx="2157286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2147448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900" dirty="0" err="1">
                  <a:latin typeface="Tw Cen MT" panose="020B0602020104020603" pitchFamily="34" charset="0"/>
                </a:rPr>
                <a:t>Introduction</a:t>
              </a:r>
              <a:r>
                <a:rPr lang="es-MX" sz="1900" dirty="0">
                  <a:latin typeface="Tw Cen MT" panose="020B0602020104020603" pitchFamily="34" charset="0"/>
                </a:rPr>
                <a:t> </a:t>
              </a:r>
              <a:r>
                <a:rPr lang="es-MX" sz="1900" dirty="0" err="1">
                  <a:latin typeface="Tw Cen MT" panose="020B0602020104020603" pitchFamily="34" charset="0"/>
                </a:rPr>
                <a:t>to</a:t>
              </a:r>
              <a:r>
                <a:rPr lang="es-MX" sz="1900" dirty="0">
                  <a:latin typeface="Tw Cen MT" panose="020B0602020104020603" pitchFamily="34" charset="0"/>
                </a:rPr>
                <a:t> </a:t>
              </a:r>
              <a:r>
                <a:rPr lang="es-MX" sz="1900" dirty="0" err="1">
                  <a:latin typeface="Tw Cen MT" panose="020B0602020104020603" pitchFamily="34" charset="0"/>
                </a:rPr>
                <a:t>programming</a:t>
              </a:r>
              <a:endParaRPr lang="en-US" sz="19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7625798" y="165419"/>
            <a:ext cx="2468880" cy="2595574"/>
            <a:chOff x="4246653" y="790264"/>
            <a:chExt cx="2468880" cy="25955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Operadores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condiciones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ciclos</a:t>
              </a:r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3526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1491362" y="4440267"/>
            <a:ext cx="3577368" cy="796806"/>
            <a:chOff x="764723" y="4698436"/>
            <a:chExt cx="3393281" cy="79680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November 22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nd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 day of classes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41C946-F1AE-46B2-87CC-2818FB576A3E}"/>
              </a:ext>
            </a:extLst>
          </p:cNvPr>
          <p:cNvGrpSpPr/>
          <p:nvPr/>
        </p:nvGrpSpPr>
        <p:grpSpPr>
          <a:xfrm>
            <a:off x="1491362" y="675031"/>
            <a:ext cx="3170095" cy="662056"/>
            <a:chOff x="1486038" y="1566411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256958" y="1680197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Monday, November 21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1486038" y="1566411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 descr="Fireworks">
              <a:extLst>
                <a:ext uri="{FF2B5EF4-FFF2-40B4-BE49-F238E27FC236}">
                  <a16:creationId xmlns:a16="http://schemas.microsoft.com/office/drawing/2014/main" id="{A3A47933-74C0-44D3-BCE8-F7FC8A2A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32541" y="1616327"/>
              <a:ext cx="550369" cy="55036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9C9ED9-0522-420A-9C09-A9DD891EC53A}"/>
              </a:ext>
            </a:extLst>
          </p:cNvPr>
          <p:cNvGrpSpPr/>
          <p:nvPr/>
        </p:nvGrpSpPr>
        <p:grpSpPr>
          <a:xfrm>
            <a:off x="1491362" y="5415682"/>
            <a:ext cx="3577368" cy="796806"/>
            <a:chOff x="764723" y="4698436"/>
            <a:chExt cx="3393281" cy="7968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EA6A80-22FE-4448-8EDE-6FC03FACF6A9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F19A48-D563-46FB-912B-B5CB56FD8A2E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December 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 day of exams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0BEBA29-B2E2-41BE-B198-315E03DA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91362" y="2489439"/>
            <a:ext cx="3577368" cy="796806"/>
            <a:chOff x="764723" y="4698436"/>
            <a:chExt cx="3393281" cy="7968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Partial Exam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September 20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38868AB-BFDF-764C-818D-41DA17D04368}"/>
              </a:ext>
            </a:extLst>
          </p:cNvPr>
          <p:cNvGrpSpPr/>
          <p:nvPr/>
        </p:nvGrpSpPr>
        <p:grpSpPr>
          <a:xfrm>
            <a:off x="1491362" y="3464853"/>
            <a:ext cx="3577368" cy="796806"/>
            <a:chOff x="764723" y="4698436"/>
            <a:chExt cx="3393281" cy="79680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72BC59-E2F8-B043-B92C-EE8BF9656CAC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5E95D72-1439-FA4E-9BC9-460AEB564EF5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nd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Partial Exam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October 25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E54A520-82F1-9D4D-B27E-59DE4F74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06B4E3-2ED1-44B5-BC7E-5BB0BEB325AF}"/>
              </a:ext>
            </a:extLst>
          </p:cNvPr>
          <p:cNvGrpSpPr/>
          <p:nvPr/>
        </p:nvGrpSpPr>
        <p:grpSpPr>
          <a:xfrm>
            <a:off x="2732882" y="3256840"/>
            <a:ext cx="2336800" cy="2512268"/>
            <a:chOff x="313715" y="1912773"/>
            <a:chExt cx="2336800" cy="25122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Envelope">
              <a:extLst>
                <a:ext uri="{FF2B5EF4-FFF2-40B4-BE49-F238E27FC236}">
                  <a16:creationId xmlns:a16="http://schemas.microsoft.com/office/drawing/2014/main" id="{FB1259B1-20F9-4460-AD71-D159F99E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7B8658-C532-4D41-B1CE-53CE5C68D7D8}"/>
              </a:ext>
            </a:extLst>
          </p:cNvPr>
          <p:cNvGrpSpPr/>
          <p:nvPr/>
        </p:nvGrpSpPr>
        <p:grpSpPr>
          <a:xfrm>
            <a:off x="5408416" y="3236905"/>
            <a:ext cx="2964180" cy="2553103"/>
            <a:chOff x="2941320" y="1875469"/>
            <a:chExt cx="2964180" cy="25531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sz="2400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D354C26-FBB5-4FC7-8F90-38169878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4D1B4-503D-4AB1-AB4A-A5A1526487AF}"/>
              </a:ext>
            </a:extLst>
          </p:cNvPr>
          <p:cNvGrpSpPr/>
          <p:nvPr/>
        </p:nvGrpSpPr>
        <p:grpSpPr>
          <a:xfrm>
            <a:off x="274204" y="3235941"/>
            <a:ext cx="2336800" cy="2804953"/>
            <a:chOff x="5820657" y="1870166"/>
            <a:chExt cx="2336800" cy="280495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99269-0EAE-4B86-8680-2EBFBBC1E20F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Schedule tutoring </a:t>
              </a:r>
              <a:r>
                <a:rPr lang="en-US" sz="2000" b="1">
                  <a:solidFill>
                    <a:srgbClr val="92D050"/>
                  </a:solidFill>
                  <a:latin typeface="Tw Cen MT" panose="020B0602020104020603" pitchFamily="34" charset="0"/>
                </a:rPr>
                <a:t>through email</a:t>
              </a:r>
              <a:endParaRPr lang="en-US" sz="20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CE8035-C83D-4A65-995A-127E48DFEE06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Classroom">
              <a:extLst>
                <a:ext uri="{FF2B5EF4-FFF2-40B4-BE49-F238E27FC236}">
                  <a16:creationId xmlns:a16="http://schemas.microsoft.com/office/drawing/2014/main" id="{58251F3B-A209-4642-A8C7-A3380747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8035E-3611-4B80-B093-8EF71033FDC9}"/>
              </a:ext>
            </a:extLst>
          </p:cNvPr>
          <p:cNvGrpSpPr/>
          <p:nvPr/>
        </p:nvGrpSpPr>
        <p:grpSpPr>
          <a:xfrm>
            <a:off x="243223" y="748978"/>
            <a:ext cx="2313711" cy="1648352"/>
            <a:chOff x="4015909" y="870635"/>
            <a:chExt cx="2313711" cy="1648352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410DB51F-CB13-4333-BA1D-F4FB954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6FF006-9188-4D4A-8819-D14710DFC3FC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776422-88CC-4BEC-852B-9499571E9F0D}"/>
              </a:ext>
            </a:extLst>
          </p:cNvPr>
          <p:cNvGrpSpPr/>
          <p:nvPr/>
        </p:nvGrpSpPr>
        <p:grpSpPr>
          <a:xfrm>
            <a:off x="2853566" y="677262"/>
            <a:ext cx="1850186" cy="1839469"/>
            <a:chOff x="5810466" y="665478"/>
            <a:chExt cx="1850186" cy="1839469"/>
          </a:xfrm>
        </p:grpSpPr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D2C2155D-B989-4097-96FD-A2220719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0AF6A0-1A4F-48F6-AAAD-7FAE002F71D8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3E8E8B-73EE-4937-9674-46FC2EE9E6EC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258</Words>
  <Application>Microsoft Office PowerPoint</Application>
  <PresentationFormat>Widescreen</PresentationFormat>
  <Paragraphs>115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Tw Cen MT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Acosta</cp:lastModifiedBy>
  <cp:revision>134</cp:revision>
  <dcterms:created xsi:type="dcterms:W3CDTF">2017-01-05T13:17:27Z</dcterms:created>
  <dcterms:modified xsi:type="dcterms:W3CDTF">2023-08-06T15:49:46Z</dcterms:modified>
</cp:coreProperties>
</file>